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6/9/2020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6/9/2020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1CF131DD-A141-4471-BCF9-C6073EDD7E20}" type="datetimeFigureOut">
              <a:rPr lang="en-US" dirty="0"/>
              <a:t>6/9/2020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6/9/2020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6/9/2020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1AC4C-3146-4929-A334-095DE4E1E3F6}"/>
              </a:ext>
            </a:extLst>
          </p:cNvPr>
          <p:cNvSpPr>
            <a:spLocks noGrp="1"/>
          </p:cNvSpPr>
          <p:nvPr>
            <p:ph type="ctrTitle"/>
          </p:nvPr>
        </p:nvSpPr>
        <p:spPr/>
        <p:txBody>
          <a:bodyPr/>
          <a:lstStyle/>
          <a:p>
            <a:r>
              <a:rPr lang="tr-TR" dirty="0"/>
              <a:t>HALİT EVİN ANADOLU İMAM HATİP LİSESİ</a:t>
            </a:r>
          </a:p>
        </p:txBody>
      </p:sp>
      <p:sp>
        <p:nvSpPr>
          <p:cNvPr id="3" name="Alt Başlık 2">
            <a:extLst>
              <a:ext uri="{FF2B5EF4-FFF2-40B4-BE49-F238E27FC236}">
                <a16:creationId xmlns:a16="http://schemas.microsoft.com/office/drawing/2014/main" id="{79E1A52D-E6F8-4978-884A-C14AA6B3E729}"/>
              </a:ext>
            </a:extLst>
          </p:cNvPr>
          <p:cNvSpPr>
            <a:spLocks noGrp="1"/>
          </p:cNvSpPr>
          <p:nvPr>
            <p:ph type="subTitle" idx="1"/>
          </p:nvPr>
        </p:nvSpPr>
        <p:spPr/>
        <p:txBody>
          <a:bodyPr/>
          <a:lstStyle/>
          <a:p>
            <a:r>
              <a:rPr lang="tr-TR" dirty="0"/>
              <a:t>ERENLER / SAKARYA</a:t>
            </a:r>
          </a:p>
        </p:txBody>
      </p:sp>
    </p:spTree>
    <p:extLst>
      <p:ext uri="{BB962C8B-B14F-4D97-AF65-F5344CB8AC3E}">
        <p14:creationId xmlns:p14="http://schemas.microsoft.com/office/powerpoint/2010/main" val="80594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13" name="Metin kutusu 12">
            <a:extLst>
              <a:ext uri="{FF2B5EF4-FFF2-40B4-BE49-F238E27FC236}">
                <a16:creationId xmlns:a16="http://schemas.microsoft.com/office/drawing/2014/main" id="{B88479CB-7C46-4FE2-9EBA-ADF9827AA926}"/>
              </a:ext>
            </a:extLst>
          </p:cNvPr>
          <p:cNvSpPr txBox="1"/>
          <p:nvPr/>
        </p:nvSpPr>
        <p:spPr>
          <a:xfrm>
            <a:off x="317558" y="6012808"/>
            <a:ext cx="11088499" cy="369332"/>
          </a:xfrm>
          <a:prstGeom prst="rect">
            <a:avLst/>
          </a:prstGeom>
          <a:noFill/>
        </p:spPr>
        <p:txBody>
          <a:bodyPr wrap="square" rtlCol="0">
            <a:spAutoFit/>
          </a:bodyPr>
          <a:lstStyle/>
          <a:p>
            <a:pPr algn="ctr"/>
            <a:r>
              <a:rPr lang="tr-TR" dirty="0"/>
              <a:t>Akıl Oyunları Sınıfı</a:t>
            </a:r>
          </a:p>
        </p:txBody>
      </p:sp>
      <p:pic>
        <p:nvPicPr>
          <p:cNvPr id="4" name="Resim 3">
            <a:extLst>
              <a:ext uri="{FF2B5EF4-FFF2-40B4-BE49-F238E27FC236}">
                <a16:creationId xmlns:a16="http://schemas.microsoft.com/office/drawing/2014/main" id="{E1C3F3DB-FF19-46F4-B038-004BAA687679}"/>
              </a:ext>
            </a:extLst>
          </p:cNvPr>
          <p:cNvPicPr>
            <a:picLocks noChangeAspect="1"/>
          </p:cNvPicPr>
          <p:nvPr/>
        </p:nvPicPr>
        <p:blipFill>
          <a:blip r:embed="rId4"/>
          <a:stretch>
            <a:fillRect/>
          </a:stretch>
        </p:blipFill>
        <p:spPr>
          <a:xfrm>
            <a:off x="6095999" y="2193206"/>
            <a:ext cx="5622408" cy="3240000"/>
          </a:xfrm>
          <a:prstGeom prst="rect">
            <a:avLst/>
          </a:prstGeom>
        </p:spPr>
      </p:pic>
      <p:pic>
        <p:nvPicPr>
          <p:cNvPr id="9" name="Resim 8">
            <a:extLst>
              <a:ext uri="{FF2B5EF4-FFF2-40B4-BE49-F238E27FC236}">
                <a16:creationId xmlns:a16="http://schemas.microsoft.com/office/drawing/2014/main" id="{27F25C2F-2C3F-493F-A1E7-85C5C3D2CF73}"/>
              </a:ext>
            </a:extLst>
          </p:cNvPr>
          <p:cNvPicPr>
            <a:picLocks noChangeAspect="1"/>
          </p:cNvPicPr>
          <p:nvPr/>
        </p:nvPicPr>
        <p:blipFill>
          <a:blip r:embed="rId5"/>
          <a:stretch>
            <a:fillRect/>
          </a:stretch>
        </p:blipFill>
        <p:spPr>
          <a:xfrm>
            <a:off x="473593" y="2193206"/>
            <a:ext cx="5172198" cy="3240000"/>
          </a:xfrm>
          <a:prstGeom prst="rect">
            <a:avLst/>
          </a:prstGeom>
        </p:spPr>
      </p:pic>
    </p:spTree>
    <p:extLst>
      <p:ext uri="{BB962C8B-B14F-4D97-AF65-F5344CB8AC3E}">
        <p14:creationId xmlns:p14="http://schemas.microsoft.com/office/powerpoint/2010/main" val="146361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13" name="Metin kutusu 12">
            <a:extLst>
              <a:ext uri="{FF2B5EF4-FFF2-40B4-BE49-F238E27FC236}">
                <a16:creationId xmlns:a16="http://schemas.microsoft.com/office/drawing/2014/main" id="{B88479CB-7C46-4FE2-9EBA-ADF9827AA926}"/>
              </a:ext>
            </a:extLst>
          </p:cNvPr>
          <p:cNvSpPr txBox="1"/>
          <p:nvPr/>
        </p:nvSpPr>
        <p:spPr>
          <a:xfrm>
            <a:off x="317558" y="6012808"/>
            <a:ext cx="11088499" cy="369332"/>
          </a:xfrm>
          <a:prstGeom prst="rect">
            <a:avLst/>
          </a:prstGeom>
          <a:noFill/>
        </p:spPr>
        <p:txBody>
          <a:bodyPr wrap="square" rtlCol="0">
            <a:spAutoFit/>
          </a:bodyPr>
          <a:lstStyle/>
          <a:p>
            <a:pPr algn="ctr"/>
            <a:r>
              <a:rPr lang="tr-TR" dirty="0"/>
              <a:t>Kültürel Geziler</a:t>
            </a:r>
          </a:p>
        </p:txBody>
      </p:sp>
      <p:pic>
        <p:nvPicPr>
          <p:cNvPr id="6" name="Resim 5">
            <a:extLst>
              <a:ext uri="{FF2B5EF4-FFF2-40B4-BE49-F238E27FC236}">
                <a16:creationId xmlns:a16="http://schemas.microsoft.com/office/drawing/2014/main" id="{EACA5762-2742-4BF0-9B07-FB8ADE4317FF}"/>
              </a:ext>
            </a:extLst>
          </p:cNvPr>
          <p:cNvPicPr>
            <a:picLocks noChangeAspect="1"/>
          </p:cNvPicPr>
          <p:nvPr/>
        </p:nvPicPr>
        <p:blipFill>
          <a:blip r:embed="rId4"/>
          <a:stretch>
            <a:fillRect/>
          </a:stretch>
        </p:blipFill>
        <p:spPr>
          <a:xfrm>
            <a:off x="6828639" y="2296948"/>
            <a:ext cx="4854429" cy="3240000"/>
          </a:xfrm>
          <a:prstGeom prst="rect">
            <a:avLst/>
          </a:prstGeom>
        </p:spPr>
      </p:pic>
      <p:pic>
        <p:nvPicPr>
          <p:cNvPr id="10" name="Resim 9">
            <a:extLst>
              <a:ext uri="{FF2B5EF4-FFF2-40B4-BE49-F238E27FC236}">
                <a16:creationId xmlns:a16="http://schemas.microsoft.com/office/drawing/2014/main" id="{C8F6027A-4401-4531-8276-069D3FDB57A7}"/>
              </a:ext>
            </a:extLst>
          </p:cNvPr>
          <p:cNvPicPr>
            <a:picLocks noChangeAspect="1"/>
          </p:cNvPicPr>
          <p:nvPr/>
        </p:nvPicPr>
        <p:blipFill>
          <a:blip r:embed="rId5"/>
          <a:stretch>
            <a:fillRect/>
          </a:stretch>
        </p:blipFill>
        <p:spPr>
          <a:xfrm>
            <a:off x="508932" y="2323320"/>
            <a:ext cx="4854428" cy="3240000"/>
          </a:xfrm>
          <a:prstGeom prst="rect">
            <a:avLst/>
          </a:prstGeom>
        </p:spPr>
      </p:pic>
    </p:spTree>
    <p:extLst>
      <p:ext uri="{BB962C8B-B14F-4D97-AF65-F5344CB8AC3E}">
        <p14:creationId xmlns:p14="http://schemas.microsoft.com/office/powerpoint/2010/main" val="304813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AE67AC-3A67-46D6-B97F-5EE8B9E13DC8}"/>
              </a:ext>
            </a:extLst>
          </p:cNvPr>
          <p:cNvSpPr>
            <a:spLocks noGrp="1"/>
          </p:cNvSpPr>
          <p:nvPr>
            <p:ph type="title"/>
          </p:nvPr>
        </p:nvSpPr>
        <p:spPr/>
        <p:txBody>
          <a:bodyPr>
            <a:normAutofit fontScale="90000"/>
          </a:bodyPr>
          <a:lstStyle/>
          <a:p>
            <a:pPr algn="ctr"/>
            <a:r>
              <a:rPr lang="tr-TR" dirty="0"/>
              <a:t>HALİT EVİN ANADOLU İMAM HATİP LİSESİ</a:t>
            </a:r>
          </a:p>
        </p:txBody>
      </p:sp>
      <p:pic>
        <p:nvPicPr>
          <p:cNvPr id="5" name="İçerik Yer Tutucusu 4">
            <a:extLst>
              <a:ext uri="{FF2B5EF4-FFF2-40B4-BE49-F238E27FC236}">
                <a16:creationId xmlns:a16="http://schemas.microsoft.com/office/drawing/2014/main" id="{EA09E073-70D6-4A3F-B9EE-FA8F8CE8C069}"/>
              </a:ext>
            </a:extLst>
          </p:cNvPr>
          <p:cNvPicPr>
            <a:picLocks noGrp="1" noChangeAspect="1"/>
          </p:cNvPicPr>
          <p:nvPr>
            <p:ph idx="1"/>
          </p:nvPr>
        </p:nvPicPr>
        <p:blipFill>
          <a:blip r:embed="rId2"/>
          <a:stretch>
            <a:fillRect/>
          </a:stretch>
        </p:blipFill>
        <p:spPr>
          <a:xfrm>
            <a:off x="5099041" y="2178938"/>
            <a:ext cx="5919966" cy="4439975"/>
          </a:xfrm>
        </p:spPr>
      </p:pic>
      <p:pic>
        <p:nvPicPr>
          <p:cNvPr id="7" name="Resim 6">
            <a:extLst>
              <a:ext uri="{FF2B5EF4-FFF2-40B4-BE49-F238E27FC236}">
                <a16:creationId xmlns:a16="http://schemas.microsoft.com/office/drawing/2014/main" id="{AD693E89-01B9-4566-9650-F446CEB02B8D}"/>
              </a:ext>
            </a:extLst>
          </p:cNvPr>
          <p:cNvPicPr>
            <a:picLocks noChangeAspect="1"/>
          </p:cNvPicPr>
          <p:nvPr/>
        </p:nvPicPr>
        <p:blipFill>
          <a:blip r:embed="rId3"/>
          <a:stretch>
            <a:fillRect/>
          </a:stretch>
        </p:blipFill>
        <p:spPr>
          <a:xfrm>
            <a:off x="153064" y="2097249"/>
            <a:ext cx="4323861" cy="4670570"/>
          </a:xfrm>
          <a:prstGeom prst="rect">
            <a:avLst/>
          </a:prstGeom>
        </p:spPr>
      </p:pic>
    </p:spTree>
    <p:extLst>
      <p:ext uri="{BB962C8B-B14F-4D97-AF65-F5344CB8AC3E}">
        <p14:creationId xmlns:p14="http://schemas.microsoft.com/office/powerpoint/2010/main" val="316008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graphicFrame>
        <p:nvGraphicFramePr>
          <p:cNvPr id="4" name="İçerik Yer Tutucusu 3">
            <a:extLst>
              <a:ext uri="{FF2B5EF4-FFF2-40B4-BE49-F238E27FC236}">
                <a16:creationId xmlns:a16="http://schemas.microsoft.com/office/drawing/2014/main" id="{ACDC05BF-501D-4358-8E7E-046AD3FB640B}"/>
              </a:ext>
            </a:extLst>
          </p:cNvPr>
          <p:cNvGraphicFramePr>
            <a:graphicFrameLocks noGrp="1"/>
          </p:cNvGraphicFramePr>
          <p:nvPr>
            <p:ph idx="1"/>
            <p:extLst>
              <p:ext uri="{D42A27DB-BD31-4B8C-83A1-F6EECF244321}">
                <p14:modId xmlns:p14="http://schemas.microsoft.com/office/powerpoint/2010/main" val="3612648263"/>
              </p:ext>
            </p:extLst>
          </p:nvPr>
        </p:nvGraphicFramePr>
        <p:xfrm>
          <a:off x="3691307" y="2397006"/>
          <a:ext cx="5849620" cy="3985134"/>
        </p:xfrm>
        <a:graphic>
          <a:graphicData uri="http://schemas.openxmlformats.org/drawingml/2006/table">
            <a:tbl>
              <a:tblPr firstRow="1" firstCol="1" bandRow="1">
                <a:tableStyleId>{5C22544A-7EE6-4342-B048-85BDC9FD1C3A}</a:tableStyleId>
              </a:tblPr>
              <a:tblGrid>
                <a:gridCol w="2924810">
                  <a:extLst>
                    <a:ext uri="{9D8B030D-6E8A-4147-A177-3AD203B41FA5}">
                      <a16:colId xmlns:a16="http://schemas.microsoft.com/office/drawing/2014/main" val="2220227330"/>
                    </a:ext>
                  </a:extLst>
                </a:gridCol>
                <a:gridCol w="2924810">
                  <a:extLst>
                    <a:ext uri="{9D8B030D-6E8A-4147-A177-3AD203B41FA5}">
                      <a16:colId xmlns:a16="http://schemas.microsoft.com/office/drawing/2014/main" val="4025694754"/>
                    </a:ext>
                  </a:extLst>
                </a:gridCol>
              </a:tblGrid>
              <a:tr h="288290">
                <a:tc>
                  <a:txBody>
                    <a:bodyPr/>
                    <a:lstStyle/>
                    <a:p>
                      <a:pPr marL="0" lvl="0" indent="0">
                        <a:lnSpc>
                          <a:spcPct val="115000"/>
                        </a:lnSpc>
                        <a:spcAft>
                          <a:spcPts val="0"/>
                        </a:spcAft>
                        <a:buFont typeface="+mj-lt"/>
                        <a:buNone/>
                      </a:pPr>
                      <a:r>
                        <a:rPr lang="tr-TR" sz="1200" dirty="0">
                          <a:effectLst/>
                        </a:rPr>
                        <a:t>Bulunduğu Yer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ERENLER/SAKARYA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9181251"/>
                  </a:ext>
                </a:extLst>
              </a:tr>
              <a:tr h="288290">
                <a:tc>
                  <a:txBody>
                    <a:bodyPr/>
                    <a:lstStyle/>
                    <a:p>
                      <a:pPr marL="0" lvl="0" indent="0">
                        <a:lnSpc>
                          <a:spcPct val="115000"/>
                        </a:lnSpc>
                        <a:spcAft>
                          <a:spcPts val="0"/>
                        </a:spcAft>
                        <a:buFont typeface="+mj-lt"/>
                        <a:buNone/>
                      </a:pPr>
                      <a:r>
                        <a:rPr lang="tr-TR" sz="1200" dirty="0">
                          <a:effectLst/>
                        </a:rPr>
                        <a:t>Kurumun Resmî Adı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HALİT EVİN ANADOLU İMAM HATİP LİSESİ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1703503"/>
                  </a:ext>
                </a:extLst>
              </a:tr>
              <a:tr h="288290">
                <a:tc>
                  <a:txBody>
                    <a:bodyPr/>
                    <a:lstStyle/>
                    <a:p>
                      <a:pPr marL="0" lvl="0" indent="0">
                        <a:lnSpc>
                          <a:spcPct val="115000"/>
                        </a:lnSpc>
                        <a:spcAft>
                          <a:spcPts val="0"/>
                        </a:spcAft>
                        <a:buFont typeface="+mj-lt"/>
                        <a:buNone/>
                      </a:pPr>
                      <a:r>
                        <a:rPr lang="tr-TR" sz="1200" dirty="0">
                          <a:effectLst/>
                        </a:rPr>
                        <a:t>Adresi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YENİ MAHALLE 2097 SOKAK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2038347"/>
                  </a:ext>
                </a:extLst>
              </a:tr>
              <a:tr h="288290">
                <a:tc>
                  <a:txBody>
                    <a:bodyPr/>
                    <a:lstStyle/>
                    <a:p>
                      <a:pPr marL="0" lvl="0" indent="0">
                        <a:lnSpc>
                          <a:spcPct val="115000"/>
                        </a:lnSpc>
                        <a:spcAft>
                          <a:spcPts val="0"/>
                        </a:spcAft>
                        <a:buFont typeface="+mj-lt"/>
                        <a:buNone/>
                      </a:pPr>
                      <a:r>
                        <a:rPr lang="tr-TR" sz="1200" dirty="0">
                          <a:effectLst/>
                        </a:rPr>
                        <a:t>Telefon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264 241 80 55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9132395"/>
                  </a:ext>
                </a:extLst>
              </a:tr>
              <a:tr h="288290">
                <a:tc>
                  <a:txBody>
                    <a:bodyPr/>
                    <a:lstStyle/>
                    <a:p>
                      <a:pPr marL="0" lvl="0" indent="0">
                        <a:lnSpc>
                          <a:spcPct val="115000"/>
                        </a:lnSpc>
                        <a:spcAft>
                          <a:spcPts val="0"/>
                        </a:spcAft>
                        <a:buFont typeface="+mj-lt"/>
                        <a:buNone/>
                      </a:pPr>
                      <a:r>
                        <a:rPr lang="tr-TR" sz="1200" dirty="0">
                          <a:effectLst/>
                        </a:rPr>
                        <a:t>Belgegeçer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8544475"/>
                  </a:ext>
                </a:extLst>
              </a:tr>
              <a:tr h="288290">
                <a:tc>
                  <a:txBody>
                    <a:bodyPr/>
                    <a:lstStyle/>
                    <a:p>
                      <a:pPr marL="0" lvl="0" indent="0">
                        <a:lnSpc>
                          <a:spcPct val="115000"/>
                        </a:lnSpc>
                        <a:spcAft>
                          <a:spcPts val="0"/>
                        </a:spcAft>
                        <a:buFont typeface="+mj-lt"/>
                        <a:buNone/>
                      </a:pPr>
                      <a:r>
                        <a:rPr lang="tr-TR" sz="1200" dirty="0">
                          <a:effectLst/>
                        </a:rPr>
                        <a:t>E-posta Adresi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751847@meb.k12.tr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556796"/>
                  </a:ext>
                </a:extLst>
              </a:tr>
              <a:tr h="288290">
                <a:tc>
                  <a:txBody>
                    <a:bodyPr/>
                    <a:lstStyle/>
                    <a:p>
                      <a:pPr marL="0" lvl="0" indent="0">
                        <a:lnSpc>
                          <a:spcPct val="115000"/>
                        </a:lnSpc>
                        <a:spcAft>
                          <a:spcPts val="0"/>
                        </a:spcAft>
                        <a:buFont typeface="+mj-lt"/>
                        <a:buNone/>
                      </a:pPr>
                      <a:r>
                        <a:rPr lang="tr-TR" sz="1200" dirty="0">
                          <a:effectLst/>
                        </a:rPr>
                        <a:t>Seviyesi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Ortaöğretim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1269049"/>
                  </a:ext>
                </a:extLst>
              </a:tr>
              <a:tr h="288290">
                <a:tc>
                  <a:txBody>
                    <a:bodyPr/>
                    <a:lstStyle/>
                    <a:p>
                      <a:pPr marL="0" lvl="0" indent="0">
                        <a:lnSpc>
                          <a:spcPct val="115000"/>
                        </a:lnSpc>
                        <a:spcAft>
                          <a:spcPts val="0"/>
                        </a:spcAft>
                        <a:buFont typeface="+mj-lt"/>
                        <a:buNone/>
                      </a:pPr>
                      <a:r>
                        <a:rPr lang="tr-TR" sz="1200" dirty="0">
                          <a:effectLst/>
                        </a:rPr>
                        <a:t>Öğretim Şekli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Tam Gün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2910161"/>
                  </a:ext>
                </a:extLst>
              </a:tr>
              <a:tr h="288290">
                <a:tc>
                  <a:txBody>
                    <a:bodyPr/>
                    <a:lstStyle/>
                    <a:p>
                      <a:pPr marL="0" lvl="0" indent="0">
                        <a:lnSpc>
                          <a:spcPct val="115000"/>
                        </a:lnSpc>
                        <a:spcAft>
                          <a:spcPts val="0"/>
                        </a:spcAft>
                        <a:buFont typeface="+mj-lt"/>
                        <a:buNone/>
                      </a:pPr>
                      <a:r>
                        <a:rPr lang="tr-TR" sz="1200" dirty="0">
                          <a:effectLst/>
                        </a:rPr>
                        <a:t>Öğretime Başlama Yılı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2015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1513857"/>
                  </a:ext>
                </a:extLst>
              </a:tr>
              <a:tr h="288290">
                <a:tc>
                  <a:txBody>
                    <a:bodyPr/>
                    <a:lstStyle/>
                    <a:p>
                      <a:pPr marL="0" lvl="0" indent="0">
                        <a:lnSpc>
                          <a:spcPct val="115000"/>
                        </a:lnSpc>
                        <a:spcAft>
                          <a:spcPts val="0"/>
                        </a:spcAft>
                        <a:buFont typeface="+mj-lt"/>
                        <a:buNone/>
                      </a:pPr>
                      <a:r>
                        <a:rPr lang="tr-TR" sz="1200" dirty="0">
                          <a:effectLst/>
                        </a:rPr>
                        <a:t>Kurum Kodu</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751847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1536238"/>
                  </a:ext>
                </a:extLst>
              </a:tr>
              <a:tr h="288290">
                <a:tc>
                  <a:txBody>
                    <a:bodyPr/>
                    <a:lstStyle/>
                    <a:p>
                      <a:pPr marL="0" lvl="0" indent="0">
                        <a:lnSpc>
                          <a:spcPct val="115000"/>
                        </a:lnSpc>
                        <a:spcAft>
                          <a:spcPts val="0"/>
                        </a:spcAft>
                        <a:buFont typeface="+mj-lt"/>
                        <a:buNone/>
                      </a:pPr>
                      <a:r>
                        <a:rPr lang="tr-TR" sz="1200" dirty="0">
                          <a:effectLst/>
                        </a:rPr>
                        <a:t>Yabancı Dili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İngilizce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4538177"/>
                  </a:ext>
                </a:extLst>
              </a:tr>
              <a:tr h="288290">
                <a:tc>
                  <a:txBody>
                    <a:bodyPr/>
                    <a:lstStyle/>
                    <a:p>
                      <a:pPr marL="0" lvl="0" indent="0">
                        <a:lnSpc>
                          <a:spcPct val="115000"/>
                        </a:lnSpc>
                        <a:spcAft>
                          <a:spcPts val="0"/>
                        </a:spcAft>
                        <a:buFont typeface="+mj-lt"/>
                        <a:buNone/>
                      </a:pPr>
                      <a:r>
                        <a:rPr lang="tr-TR" sz="1200" dirty="0">
                          <a:effectLst/>
                        </a:rPr>
                        <a:t>Okul Müdürü</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a:effectLst/>
                        </a:rPr>
                        <a:t>Murat ÖZCAN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5670715"/>
                  </a:ext>
                </a:extLst>
              </a:tr>
              <a:tr h="288290">
                <a:tc>
                  <a:txBody>
                    <a:bodyPr/>
                    <a:lstStyle/>
                    <a:p>
                      <a:pPr marL="0" lvl="0" indent="0">
                        <a:lnSpc>
                          <a:spcPct val="115000"/>
                        </a:lnSpc>
                        <a:spcAft>
                          <a:spcPts val="0"/>
                        </a:spcAft>
                        <a:buFont typeface="+mj-lt"/>
                        <a:buNone/>
                      </a:pPr>
                      <a:r>
                        <a:rPr lang="tr-TR" sz="1200" dirty="0">
                          <a:effectLst/>
                        </a:rPr>
                        <a:t>Müdür Yardımcıları</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tr-TR" sz="1200" dirty="0">
                          <a:effectLst/>
                        </a:rPr>
                        <a:t>Tahsin BAL / Adnan YILDIZ / Ali AKÇAALAN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554737"/>
                  </a:ext>
                </a:extLst>
              </a:tr>
            </a:tbl>
          </a:graphicData>
        </a:graphic>
      </p:graphicFrame>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Tree>
    <p:extLst>
      <p:ext uri="{BB962C8B-B14F-4D97-AF65-F5344CB8AC3E}">
        <p14:creationId xmlns:p14="http://schemas.microsoft.com/office/powerpoint/2010/main" val="318144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6" name="İçerik Yer Tutucusu 5">
            <a:extLst>
              <a:ext uri="{FF2B5EF4-FFF2-40B4-BE49-F238E27FC236}">
                <a16:creationId xmlns:a16="http://schemas.microsoft.com/office/drawing/2014/main" id="{C5DBFA75-D4E4-46CC-B628-8E2615716848}"/>
              </a:ext>
            </a:extLst>
          </p:cNvPr>
          <p:cNvSpPr>
            <a:spLocks noGrp="1"/>
          </p:cNvSpPr>
          <p:nvPr>
            <p:ph idx="1"/>
          </p:nvPr>
        </p:nvSpPr>
        <p:spPr>
          <a:xfrm>
            <a:off x="1066800" y="2103119"/>
            <a:ext cx="4503490" cy="4004065"/>
          </a:xfrm>
        </p:spPr>
        <p:txBody>
          <a:bodyPr/>
          <a:lstStyle/>
          <a:p>
            <a:r>
              <a:rPr lang="tr-TR" dirty="0"/>
              <a:t>Okulumuz; 2015-2016 Eğitim ve öğretim yılında hayırsever iş adamı Halit Evin’ in katkılarıyla yapılmış ve hizmete açılmıştır. 2017-2018 Eğitim ve öğretim yılında ise Erenler erkek İmam Hatip Ortaokulu, okulumuzun bünyesine katılmış ve Kız İmam Hatip Lisesi öğrencileri okulumuzdan ayrılarak Halit Evin Kız Anadolu İmam Hatip Lisesi açılmıştır. Okulumuzda halen 1 müdür, 3 müdür yardımcısı, 49 öğretmen, 1 memur ve 4 hizmetli personelle eğitim öğretime devam edilmektedir.</a:t>
            </a:r>
          </a:p>
        </p:txBody>
      </p:sp>
      <p:pic>
        <p:nvPicPr>
          <p:cNvPr id="9" name="Resim 8">
            <a:extLst>
              <a:ext uri="{FF2B5EF4-FFF2-40B4-BE49-F238E27FC236}">
                <a16:creationId xmlns:a16="http://schemas.microsoft.com/office/drawing/2014/main" id="{EA3FAE01-C529-46A3-8240-0400B9008676}"/>
              </a:ext>
            </a:extLst>
          </p:cNvPr>
          <p:cNvPicPr>
            <a:picLocks noChangeAspect="1"/>
          </p:cNvPicPr>
          <p:nvPr/>
        </p:nvPicPr>
        <p:blipFill>
          <a:blip r:embed="rId4"/>
          <a:stretch>
            <a:fillRect/>
          </a:stretch>
        </p:blipFill>
        <p:spPr>
          <a:xfrm>
            <a:off x="5935210" y="2103119"/>
            <a:ext cx="5338753" cy="4004065"/>
          </a:xfrm>
          <a:prstGeom prst="rect">
            <a:avLst/>
          </a:prstGeom>
        </p:spPr>
      </p:pic>
    </p:spTree>
    <p:extLst>
      <p:ext uri="{BB962C8B-B14F-4D97-AF65-F5344CB8AC3E}">
        <p14:creationId xmlns:p14="http://schemas.microsoft.com/office/powerpoint/2010/main" val="10558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6" name="İçerik Yer Tutucusu 5">
            <a:extLst>
              <a:ext uri="{FF2B5EF4-FFF2-40B4-BE49-F238E27FC236}">
                <a16:creationId xmlns:a16="http://schemas.microsoft.com/office/drawing/2014/main" id="{C5DBFA75-D4E4-46CC-B628-8E2615716848}"/>
              </a:ext>
            </a:extLst>
          </p:cNvPr>
          <p:cNvSpPr>
            <a:spLocks noGrp="1"/>
          </p:cNvSpPr>
          <p:nvPr>
            <p:ph idx="1"/>
          </p:nvPr>
        </p:nvSpPr>
        <p:spPr>
          <a:xfrm>
            <a:off x="1066800" y="2103119"/>
            <a:ext cx="4503490" cy="4004065"/>
          </a:xfrm>
        </p:spPr>
        <p:txBody>
          <a:bodyPr/>
          <a:lstStyle/>
          <a:p>
            <a:r>
              <a:rPr lang="tr-TR" dirty="0"/>
              <a:t>Okulumuz; 2015-2016 Eğitim ve öğretim yılında hayırsever iş adamı Halit Evin’ in katkılarıyla yapılmış ve hizmete açılmıştır. 2017-2018 Eğitim ve öğretim yılında ise Erenler erkek İmam Hatip Ortaokulu, okulumuzun bünyesine katılmış ve Kız İmam Hatip Lisesi öğrencileri okulumuzdan ayrılarak Halit Evin Kız Anadolu İmam Hatip Lisesi açılmıştır. Okulumuzda halen 1 müdür, 3 müdür yardımcısı, 49 öğretmen, 1 memur ve 4 hizmetli personelle eğitim öğretime devam edilmektedir.</a:t>
            </a:r>
          </a:p>
        </p:txBody>
      </p:sp>
      <p:pic>
        <p:nvPicPr>
          <p:cNvPr id="9" name="Resim 8">
            <a:extLst>
              <a:ext uri="{FF2B5EF4-FFF2-40B4-BE49-F238E27FC236}">
                <a16:creationId xmlns:a16="http://schemas.microsoft.com/office/drawing/2014/main" id="{EA3FAE01-C529-46A3-8240-0400B9008676}"/>
              </a:ext>
            </a:extLst>
          </p:cNvPr>
          <p:cNvPicPr>
            <a:picLocks noChangeAspect="1"/>
          </p:cNvPicPr>
          <p:nvPr/>
        </p:nvPicPr>
        <p:blipFill>
          <a:blip r:embed="rId4"/>
          <a:stretch>
            <a:fillRect/>
          </a:stretch>
        </p:blipFill>
        <p:spPr>
          <a:xfrm>
            <a:off x="5935210" y="2103119"/>
            <a:ext cx="5338753" cy="4004065"/>
          </a:xfrm>
          <a:prstGeom prst="rect">
            <a:avLst/>
          </a:prstGeom>
        </p:spPr>
      </p:pic>
    </p:spTree>
    <p:extLst>
      <p:ext uri="{BB962C8B-B14F-4D97-AF65-F5344CB8AC3E}">
        <p14:creationId xmlns:p14="http://schemas.microsoft.com/office/powerpoint/2010/main" val="365237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pic>
        <p:nvPicPr>
          <p:cNvPr id="10" name="İçerik Yer Tutucusu 9">
            <a:extLst>
              <a:ext uri="{FF2B5EF4-FFF2-40B4-BE49-F238E27FC236}">
                <a16:creationId xmlns:a16="http://schemas.microsoft.com/office/drawing/2014/main" id="{E73579BC-2503-4107-8839-180694B5B6E1}"/>
              </a:ext>
            </a:extLst>
          </p:cNvPr>
          <p:cNvPicPr>
            <a:picLocks noGrp="1" noChangeAspect="1"/>
          </p:cNvPicPr>
          <p:nvPr>
            <p:ph idx="1"/>
          </p:nvPr>
        </p:nvPicPr>
        <p:blipFill>
          <a:blip r:embed="rId4"/>
          <a:stretch>
            <a:fillRect/>
          </a:stretch>
        </p:blipFill>
        <p:spPr>
          <a:xfrm>
            <a:off x="6288509" y="2206005"/>
            <a:ext cx="5154074" cy="3252988"/>
          </a:xfrm>
        </p:spPr>
      </p:pic>
      <p:pic>
        <p:nvPicPr>
          <p:cNvPr id="12" name="Resim 11">
            <a:extLst>
              <a:ext uri="{FF2B5EF4-FFF2-40B4-BE49-F238E27FC236}">
                <a16:creationId xmlns:a16="http://schemas.microsoft.com/office/drawing/2014/main" id="{EBDCB30F-0C25-4A4D-B72A-FB5F77AB9584}"/>
              </a:ext>
            </a:extLst>
          </p:cNvPr>
          <p:cNvPicPr>
            <a:picLocks noChangeAspect="1"/>
          </p:cNvPicPr>
          <p:nvPr/>
        </p:nvPicPr>
        <p:blipFill>
          <a:blip r:embed="rId5"/>
          <a:stretch>
            <a:fillRect/>
          </a:stretch>
        </p:blipFill>
        <p:spPr>
          <a:xfrm>
            <a:off x="605676" y="2206005"/>
            <a:ext cx="4469663" cy="3355524"/>
          </a:xfrm>
          <a:prstGeom prst="rect">
            <a:avLst/>
          </a:prstGeom>
        </p:spPr>
      </p:pic>
      <p:sp>
        <p:nvSpPr>
          <p:cNvPr id="13" name="Metin kutusu 12">
            <a:extLst>
              <a:ext uri="{FF2B5EF4-FFF2-40B4-BE49-F238E27FC236}">
                <a16:creationId xmlns:a16="http://schemas.microsoft.com/office/drawing/2014/main" id="{B88479CB-7C46-4FE2-9EBA-ADF9827AA926}"/>
              </a:ext>
            </a:extLst>
          </p:cNvPr>
          <p:cNvSpPr txBox="1"/>
          <p:nvPr/>
        </p:nvSpPr>
        <p:spPr>
          <a:xfrm>
            <a:off x="4253218" y="6012808"/>
            <a:ext cx="3283271" cy="369332"/>
          </a:xfrm>
          <a:prstGeom prst="rect">
            <a:avLst/>
          </a:prstGeom>
          <a:noFill/>
        </p:spPr>
        <p:txBody>
          <a:bodyPr wrap="none" rtlCol="0">
            <a:spAutoFit/>
          </a:bodyPr>
          <a:lstStyle/>
          <a:p>
            <a:r>
              <a:rPr lang="tr-TR" dirty="0"/>
              <a:t>Yazılım ve Kodlama Atölyesi</a:t>
            </a:r>
          </a:p>
        </p:txBody>
      </p:sp>
    </p:spTree>
    <p:extLst>
      <p:ext uri="{BB962C8B-B14F-4D97-AF65-F5344CB8AC3E}">
        <p14:creationId xmlns:p14="http://schemas.microsoft.com/office/powerpoint/2010/main" val="324815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13" name="Metin kutusu 12">
            <a:extLst>
              <a:ext uri="{FF2B5EF4-FFF2-40B4-BE49-F238E27FC236}">
                <a16:creationId xmlns:a16="http://schemas.microsoft.com/office/drawing/2014/main" id="{B88479CB-7C46-4FE2-9EBA-ADF9827AA926}"/>
              </a:ext>
            </a:extLst>
          </p:cNvPr>
          <p:cNvSpPr txBox="1"/>
          <p:nvPr/>
        </p:nvSpPr>
        <p:spPr>
          <a:xfrm>
            <a:off x="4613944" y="6012808"/>
            <a:ext cx="2356735" cy="369332"/>
          </a:xfrm>
          <a:prstGeom prst="rect">
            <a:avLst/>
          </a:prstGeom>
          <a:noFill/>
        </p:spPr>
        <p:txBody>
          <a:bodyPr wrap="none" rtlCol="0">
            <a:spAutoFit/>
          </a:bodyPr>
          <a:lstStyle/>
          <a:p>
            <a:r>
              <a:rPr lang="tr-TR" dirty="0"/>
              <a:t>Okul Kütüphanemiz</a:t>
            </a:r>
          </a:p>
        </p:txBody>
      </p:sp>
      <p:pic>
        <p:nvPicPr>
          <p:cNvPr id="8" name="Resim 7">
            <a:extLst>
              <a:ext uri="{FF2B5EF4-FFF2-40B4-BE49-F238E27FC236}">
                <a16:creationId xmlns:a16="http://schemas.microsoft.com/office/drawing/2014/main" id="{01F72075-E06C-4169-93FB-58AB8559CD6E}"/>
              </a:ext>
            </a:extLst>
          </p:cNvPr>
          <p:cNvPicPr>
            <a:picLocks noChangeAspect="1"/>
          </p:cNvPicPr>
          <p:nvPr/>
        </p:nvPicPr>
        <p:blipFill>
          <a:blip r:embed="rId4"/>
          <a:stretch>
            <a:fillRect/>
          </a:stretch>
        </p:blipFill>
        <p:spPr>
          <a:xfrm>
            <a:off x="721454" y="2295740"/>
            <a:ext cx="4608352" cy="3240000"/>
          </a:xfrm>
          <a:prstGeom prst="rect">
            <a:avLst/>
          </a:prstGeom>
        </p:spPr>
      </p:pic>
      <p:pic>
        <p:nvPicPr>
          <p:cNvPr id="11" name="Resim 10">
            <a:extLst>
              <a:ext uri="{FF2B5EF4-FFF2-40B4-BE49-F238E27FC236}">
                <a16:creationId xmlns:a16="http://schemas.microsoft.com/office/drawing/2014/main" id="{2D18A255-32C2-4204-A95A-0DEBA10A6C0F}"/>
              </a:ext>
            </a:extLst>
          </p:cNvPr>
          <p:cNvPicPr>
            <a:picLocks noChangeAspect="1"/>
          </p:cNvPicPr>
          <p:nvPr/>
        </p:nvPicPr>
        <p:blipFill>
          <a:blip r:embed="rId5"/>
          <a:stretch>
            <a:fillRect/>
          </a:stretch>
        </p:blipFill>
        <p:spPr>
          <a:xfrm>
            <a:off x="6291744" y="2295740"/>
            <a:ext cx="5178802" cy="3240000"/>
          </a:xfrm>
          <a:prstGeom prst="rect">
            <a:avLst/>
          </a:prstGeom>
        </p:spPr>
      </p:pic>
    </p:spTree>
    <p:extLst>
      <p:ext uri="{BB962C8B-B14F-4D97-AF65-F5344CB8AC3E}">
        <p14:creationId xmlns:p14="http://schemas.microsoft.com/office/powerpoint/2010/main" val="315713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13" name="Metin kutusu 12">
            <a:extLst>
              <a:ext uri="{FF2B5EF4-FFF2-40B4-BE49-F238E27FC236}">
                <a16:creationId xmlns:a16="http://schemas.microsoft.com/office/drawing/2014/main" id="{B88479CB-7C46-4FE2-9EBA-ADF9827AA926}"/>
              </a:ext>
            </a:extLst>
          </p:cNvPr>
          <p:cNvSpPr txBox="1"/>
          <p:nvPr/>
        </p:nvSpPr>
        <p:spPr>
          <a:xfrm>
            <a:off x="4932725" y="6012808"/>
            <a:ext cx="1604927" cy="369332"/>
          </a:xfrm>
          <a:prstGeom prst="rect">
            <a:avLst/>
          </a:prstGeom>
          <a:noFill/>
        </p:spPr>
        <p:txBody>
          <a:bodyPr wrap="none" rtlCol="0">
            <a:spAutoFit/>
          </a:bodyPr>
          <a:lstStyle/>
          <a:p>
            <a:r>
              <a:rPr lang="tr-TR" dirty="0"/>
              <a:t>Okul Mescidi</a:t>
            </a:r>
          </a:p>
        </p:txBody>
      </p:sp>
      <p:pic>
        <p:nvPicPr>
          <p:cNvPr id="4" name="Resim 3">
            <a:extLst>
              <a:ext uri="{FF2B5EF4-FFF2-40B4-BE49-F238E27FC236}">
                <a16:creationId xmlns:a16="http://schemas.microsoft.com/office/drawing/2014/main" id="{AB397ABF-8612-4B72-A3AB-4D1BF551EC3D}"/>
              </a:ext>
            </a:extLst>
          </p:cNvPr>
          <p:cNvPicPr>
            <a:picLocks noChangeAspect="1"/>
          </p:cNvPicPr>
          <p:nvPr/>
        </p:nvPicPr>
        <p:blipFill>
          <a:blip r:embed="rId4"/>
          <a:stretch>
            <a:fillRect/>
          </a:stretch>
        </p:blipFill>
        <p:spPr>
          <a:xfrm>
            <a:off x="6207853" y="2537720"/>
            <a:ext cx="5469622" cy="3240000"/>
          </a:xfrm>
          <a:prstGeom prst="rect">
            <a:avLst/>
          </a:prstGeom>
        </p:spPr>
      </p:pic>
      <p:pic>
        <p:nvPicPr>
          <p:cNvPr id="9" name="Resim 8">
            <a:extLst>
              <a:ext uri="{FF2B5EF4-FFF2-40B4-BE49-F238E27FC236}">
                <a16:creationId xmlns:a16="http://schemas.microsoft.com/office/drawing/2014/main" id="{66F387F3-6A18-426B-8A82-6375416D7949}"/>
              </a:ext>
            </a:extLst>
          </p:cNvPr>
          <p:cNvPicPr>
            <a:picLocks noChangeAspect="1"/>
          </p:cNvPicPr>
          <p:nvPr/>
        </p:nvPicPr>
        <p:blipFill>
          <a:blip r:embed="rId5"/>
          <a:stretch>
            <a:fillRect/>
          </a:stretch>
        </p:blipFill>
        <p:spPr>
          <a:xfrm>
            <a:off x="418226" y="2537720"/>
            <a:ext cx="4883616" cy="3240000"/>
          </a:xfrm>
          <a:prstGeom prst="rect">
            <a:avLst/>
          </a:prstGeom>
        </p:spPr>
      </p:pic>
    </p:spTree>
    <p:extLst>
      <p:ext uri="{BB962C8B-B14F-4D97-AF65-F5344CB8AC3E}">
        <p14:creationId xmlns:p14="http://schemas.microsoft.com/office/powerpoint/2010/main" val="208004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29D1FE-5FC5-433C-97E3-78A027A68861}"/>
              </a:ext>
            </a:extLst>
          </p:cNvPr>
          <p:cNvSpPr>
            <a:spLocks noGrp="1"/>
          </p:cNvSpPr>
          <p:nvPr>
            <p:ph type="title"/>
          </p:nvPr>
        </p:nvSpPr>
        <p:spPr>
          <a:xfrm>
            <a:off x="1671506" y="475860"/>
            <a:ext cx="8848987" cy="1371600"/>
          </a:xfrm>
        </p:spPr>
        <p:txBody>
          <a:bodyPr>
            <a:normAutofit fontScale="90000"/>
          </a:bodyPr>
          <a:lstStyle/>
          <a:p>
            <a:pPr algn="ctr"/>
            <a:r>
              <a:rPr lang="tr-TR" dirty="0"/>
              <a:t>HALİT EVİN ANADOLU İMAM HATİP LİSESİ</a:t>
            </a:r>
          </a:p>
        </p:txBody>
      </p:sp>
      <p:pic>
        <p:nvPicPr>
          <p:cNvPr id="5" name="Resim 4">
            <a:extLst>
              <a:ext uri="{FF2B5EF4-FFF2-40B4-BE49-F238E27FC236}">
                <a16:creationId xmlns:a16="http://schemas.microsoft.com/office/drawing/2014/main" id="{46ECE698-4F5A-472D-B888-5A810332619B}"/>
              </a:ext>
            </a:extLst>
          </p:cNvPr>
          <p:cNvPicPr>
            <a:picLocks noChangeAspect="1"/>
          </p:cNvPicPr>
          <p:nvPr/>
        </p:nvPicPr>
        <p:blipFill>
          <a:blip r:embed="rId2"/>
          <a:stretch>
            <a:fillRect/>
          </a:stretch>
        </p:blipFill>
        <p:spPr>
          <a:xfrm>
            <a:off x="10325782" y="247115"/>
            <a:ext cx="1481547" cy="1600345"/>
          </a:xfrm>
          <a:prstGeom prst="rect">
            <a:avLst/>
          </a:prstGeom>
        </p:spPr>
      </p:pic>
      <p:pic>
        <p:nvPicPr>
          <p:cNvPr id="7" name="Resim 6">
            <a:extLst>
              <a:ext uri="{FF2B5EF4-FFF2-40B4-BE49-F238E27FC236}">
                <a16:creationId xmlns:a16="http://schemas.microsoft.com/office/drawing/2014/main" id="{A25C86DF-DFBE-455D-90B1-69CAA69BC63E}"/>
              </a:ext>
            </a:extLst>
          </p:cNvPr>
          <p:cNvPicPr>
            <a:picLocks noChangeAspect="1"/>
          </p:cNvPicPr>
          <p:nvPr/>
        </p:nvPicPr>
        <p:blipFill>
          <a:blip r:embed="rId3"/>
          <a:stretch>
            <a:fillRect/>
          </a:stretch>
        </p:blipFill>
        <p:spPr>
          <a:xfrm>
            <a:off x="317558" y="-33156"/>
            <a:ext cx="1731851" cy="2239161"/>
          </a:xfrm>
          <a:prstGeom prst="rect">
            <a:avLst/>
          </a:prstGeom>
        </p:spPr>
      </p:pic>
      <p:sp>
        <p:nvSpPr>
          <p:cNvPr id="13" name="Metin kutusu 12">
            <a:extLst>
              <a:ext uri="{FF2B5EF4-FFF2-40B4-BE49-F238E27FC236}">
                <a16:creationId xmlns:a16="http://schemas.microsoft.com/office/drawing/2014/main" id="{B88479CB-7C46-4FE2-9EBA-ADF9827AA926}"/>
              </a:ext>
            </a:extLst>
          </p:cNvPr>
          <p:cNvSpPr txBox="1"/>
          <p:nvPr/>
        </p:nvSpPr>
        <p:spPr>
          <a:xfrm>
            <a:off x="317558" y="6012808"/>
            <a:ext cx="11088499" cy="369332"/>
          </a:xfrm>
          <a:prstGeom prst="rect">
            <a:avLst/>
          </a:prstGeom>
          <a:noFill/>
        </p:spPr>
        <p:txBody>
          <a:bodyPr wrap="square" rtlCol="0">
            <a:spAutoFit/>
          </a:bodyPr>
          <a:lstStyle/>
          <a:p>
            <a:pPr algn="ctr"/>
            <a:r>
              <a:rPr lang="tr-TR" dirty="0"/>
              <a:t>Okul Konferans Salonu</a:t>
            </a:r>
          </a:p>
        </p:txBody>
      </p:sp>
      <p:pic>
        <p:nvPicPr>
          <p:cNvPr id="6" name="Resim 5">
            <a:extLst>
              <a:ext uri="{FF2B5EF4-FFF2-40B4-BE49-F238E27FC236}">
                <a16:creationId xmlns:a16="http://schemas.microsoft.com/office/drawing/2014/main" id="{F2AA1277-D232-4F57-930B-9A2D02D598F0}"/>
              </a:ext>
            </a:extLst>
          </p:cNvPr>
          <p:cNvPicPr>
            <a:picLocks noChangeAspect="1"/>
          </p:cNvPicPr>
          <p:nvPr/>
        </p:nvPicPr>
        <p:blipFill>
          <a:blip r:embed="rId4"/>
          <a:stretch>
            <a:fillRect/>
          </a:stretch>
        </p:blipFill>
        <p:spPr>
          <a:xfrm>
            <a:off x="6241409" y="2206005"/>
            <a:ext cx="5164649" cy="3240000"/>
          </a:xfrm>
          <a:prstGeom prst="rect">
            <a:avLst/>
          </a:prstGeom>
        </p:spPr>
      </p:pic>
      <p:pic>
        <p:nvPicPr>
          <p:cNvPr id="10" name="Resim 9">
            <a:extLst>
              <a:ext uri="{FF2B5EF4-FFF2-40B4-BE49-F238E27FC236}">
                <a16:creationId xmlns:a16="http://schemas.microsoft.com/office/drawing/2014/main" id="{D7301BDF-1726-4A2D-A95A-8532DD8D73EC}"/>
              </a:ext>
            </a:extLst>
          </p:cNvPr>
          <p:cNvPicPr>
            <a:picLocks noChangeAspect="1"/>
          </p:cNvPicPr>
          <p:nvPr/>
        </p:nvPicPr>
        <p:blipFill>
          <a:blip r:embed="rId5"/>
          <a:stretch>
            <a:fillRect/>
          </a:stretch>
        </p:blipFill>
        <p:spPr>
          <a:xfrm>
            <a:off x="427898" y="2206005"/>
            <a:ext cx="4924277" cy="3240000"/>
          </a:xfrm>
          <a:prstGeom prst="rect">
            <a:avLst/>
          </a:prstGeom>
        </p:spPr>
      </p:pic>
    </p:spTree>
    <p:extLst>
      <p:ext uri="{BB962C8B-B14F-4D97-AF65-F5344CB8AC3E}">
        <p14:creationId xmlns:p14="http://schemas.microsoft.com/office/powerpoint/2010/main" val="3219507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TM03457510[[fn=Sabun]]</Template>
  <TotalTime>29</TotalTime>
  <Words>300</Words>
  <Application>Microsoft Office PowerPoint</Application>
  <PresentationFormat>Geniş ekran</PresentationFormat>
  <Paragraphs>46</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Calibri</vt:lpstr>
      <vt:lpstr>Century Gothic</vt:lpstr>
      <vt:lpstr>Garamond</vt:lpstr>
      <vt:lpstr>Sabun</vt:lpstr>
      <vt:lpstr>HALİT EVİN ANADOLU İMAM HATİP LİSESİ</vt:lpstr>
      <vt:lpstr>HALİT EVİN ANADOLU İMAM HATİP LİSESİ</vt:lpstr>
      <vt:lpstr>HALİT EVİN ANADOLU İMAM HATİP LİSESİ</vt:lpstr>
      <vt:lpstr>HALİT EVİN ANADOLU İMAM HATİP LİSESİ</vt:lpstr>
      <vt:lpstr>HALİT EVİN ANADOLU İMAM HATİP LİSESİ</vt:lpstr>
      <vt:lpstr>HALİT EVİN ANADOLU İMAM HATİP LİSESİ</vt:lpstr>
      <vt:lpstr>HALİT EVİN ANADOLU İMAM HATİP LİSESİ</vt:lpstr>
      <vt:lpstr>HALİT EVİN ANADOLU İMAM HATİP LİSESİ</vt:lpstr>
      <vt:lpstr>HALİT EVİN ANADOLU İMAM HATİP LİSESİ</vt:lpstr>
      <vt:lpstr>HALİT EVİN ANADOLU İMAM HATİP LİSESİ</vt:lpstr>
      <vt:lpstr>HALİT EVİN ANADOLU İMAM HATİP LİSESİ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HALİT EVİN ANADOLU İMAM HATİP LİSESİ</dc:title>
  <dc:creator>adnan</dc:creator>
  <cp:lastModifiedBy>adnan</cp:lastModifiedBy>
  <cp:revision>4</cp:revision>
  <dcterms:created xsi:type="dcterms:W3CDTF">2020-06-09T09:04:42Z</dcterms:created>
  <dcterms:modified xsi:type="dcterms:W3CDTF">2020-06-09T09:33:58Z</dcterms:modified>
</cp:coreProperties>
</file>